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D1DA80-44B6-47BB-BB39-2A43EA205EC2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CCF7C7-2E00-4BBB-91E3-41DEAF597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29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0ADA2-70E5-4FF0-9A00-E81EABB76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15253-B581-42DC-9010-331C24E20F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2390D-C0C4-40AE-88FC-39F416F12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2781D-B7B3-4438-8933-D18D88324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EE008-4B3D-4ED4-83BF-7BF120BE3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84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6B798-3000-4F2C-AA03-FBF9A4FCA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C94AB3-07E6-4322-B6D9-78EF716C0E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A1864-822A-4F20-A4CC-5E8E5CCDB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B4509-2E4D-4E01-934D-F15BE1559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D97A5-AE75-49F2-9F6C-AA838C09A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479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34AB17-70F0-4043-A1BC-2D43EF8854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BC5785-9DB1-4440-9287-4A7142C331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602B7-D0AB-4C58-AB7B-D1CD5BC57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364FE-A117-448A-9BD1-D5AEE372F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3E3FC-1372-4D89-BA23-1AAF99BE9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12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84126-3F32-4CD5-9B47-2246EA4BB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5F969-A240-436C-9DEC-D80CBCC14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9BC2D-A6C4-49AC-967F-9FB8BF69B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A1648-3638-4E0F-92EB-E334342F3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342B6-10EB-477B-AA9C-05DE15194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62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32547-D753-401F-95AE-3FED81B6C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42ABB-A4E4-4CF9-A242-318A53A26A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E216D-BB88-4C1B-A405-D270FC4C4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12BF3-99D9-4230-8142-384DC788D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37251-EAFE-46C5-B0EB-B8C54BFC3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94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4A5E1-181C-4B8C-AB7B-1F241125B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66CDF-1F90-4196-A409-2A83A876C7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434992-7BDD-47DE-95A8-DEB35D1D9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7D520-6749-4509-A6C6-D638BF1AA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04DDA3-39E9-4291-A8D8-6E302EDE9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FD050-AB76-4965-B0F1-530D07C9F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33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B1F4D-47A1-4A49-94EA-D40D56A13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7A658-DD04-45A1-A80E-0922BD011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8F2047-3DBD-45CF-B57F-E917CADD8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115054-59C6-4361-A9A2-C68EA62E58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FCA1C1-D0EC-4BFA-A90B-B27188213D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0D6CCD-6FD3-4657-94D1-9EF38C5BF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AEEB92-60DD-4B1D-BE64-63CF5A694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9A6641-60D0-4250-8874-6C8607D03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39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4E063-5829-474A-9DF8-2726D35A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18C657-B432-458F-A458-4946F70C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EDD216-C0EE-4DA3-9574-E247EE450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F56D39-A4A9-421F-99BA-165CDA6C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99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369D09-CCFA-4D6A-9D1B-E91827D9A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89B961-0355-4DE7-919A-C365D1411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1366DC-6FC5-43D9-ABB7-A46F2CA2A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43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733A0-73D3-4671-B37D-A2D8F0BD5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585B7-39D5-4E65-822A-980FCF3F4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F8DD37-420E-4CF9-B543-853B826E7B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4B9A0E-1C14-48D5-A1F3-6BB98153C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DE4D31-961F-489D-9BA5-C762DC8E3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E4849C-57E6-4A01-B35F-55FA61CEE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119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984EA-A1FF-4A5D-81FF-FD79D0AF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FA35B1-F100-46DB-89AE-0DCDD701EE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DC40A8-35AA-4517-8A50-0A4791E66C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2E8C9-E306-44A0-B137-26BA8BE84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A643B-33F2-4F2E-A8CC-871CA445C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EB65E-C210-4BDC-BB7A-9AA8C195C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122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0A3E00-E05E-4D7F-B5C9-6DE6407FA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849754-C522-4818-B4A6-751C419E2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493D5-687E-48BB-B566-D282A38DC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7843A-0208-46F1-9ADD-52A7AE6703D5}" type="datetimeFigureOut">
              <a:rPr lang="en-US" smtClean="0"/>
              <a:t>4/29/2019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D859D-7090-4132-8155-1115C154D6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ECA36-982B-4FF7-8822-F4B5D9BB1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5DE5D-D6ED-4AB3-96D3-490947210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44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9B4A551-B6C1-4A9E-A0EF-CCEF3B6E6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Edward – Week 13 (1)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161A387-F6B5-469A-9302-039C93E464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9" r="1" b="13257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6D7C4-5021-4D94-B63F-5C3A37BD90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Completed Tasks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Finish testing for </a:t>
            </a:r>
            <a:r>
              <a:rPr lang="en-US" sz="2400" dirty="0" err="1">
                <a:solidFill>
                  <a:srgbClr val="FFFFFF"/>
                </a:solidFill>
              </a:rPr>
              <a:t>URLSession</a:t>
            </a:r>
            <a:endParaRPr lang="en-US" sz="2400" dirty="0">
              <a:solidFill>
                <a:srgbClr val="FFFFFF"/>
              </a:solidFill>
            </a:endParaRPr>
          </a:p>
          <a:p>
            <a:pPr lvl="1"/>
            <a:r>
              <a:rPr lang="en-US" dirty="0">
                <a:solidFill>
                  <a:srgbClr val="FFFFFF"/>
                </a:solidFill>
              </a:rPr>
              <a:t>Now at 100%</a:t>
            </a:r>
          </a:p>
          <a:p>
            <a:r>
              <a:rPr lang="en-US" sz="2100" dirty="0">
                <a:solidFill>
                  <a:srgbClr val="FFFFFF"/>
                </a:solidFill>
              </a:rPr>
              <a:t>Write tests for  </a:t>
            </a:r>
            <a:r>
              <a:rPr lang="en-US" sz="2100" dirty="0" err="1">
                <a:solidFill>
                  <a:srgbClr val="FFFFFF"/>
                </a:solidFill>
              </a:rPr>
              <a:t>MessageViewController</a:t>
            </a:r>
            <a:endParaRPr lang="en-US" sz="21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sendMessagePressed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loadMessage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joinChannel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createChannel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scrollToBottomMessage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textFieldDidEndEditng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textFieldDidBeginEditing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chatClient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tableView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sz="1600" dirty="0" err="1">
                <a:solidFill>
                  <a:srgbClr val="FFFFFF"/>
                </a:solidFill>
              </a:rPr>
              <a:t>viewTapped</a:t>
            </a:r>
            <a:endParaRPr 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8187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81">
            <a:extLst>
              <a:ext uri="{FF2B5EF4-FFF2-40B4-BE49-F238E27FC236}">
                <a16:creationId xmlns:a16="http://schemas.microsoft.com/office/drawing/2014/main" id="{0EFD753D-6A49-46DD-9E82-AA6E2C62B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" name="Rectangle 83">
            <a:extLst>
              <a:ext uri="{FF2B5EF4-FFF2-40B4-BE49-F238E27FC236}">
                <a16:creationId xmlns:a16="http://schemas.microsoft.com/office/drawing/2014/main" id="{138A5824-1F4A-4EE7-BC13-5BB48FC08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044" y="321732"/>
            <a:ext cx="4568741" cy="6192603"/>
          </a:xfrm>
          <a:prstGeom prst="rect">
            <a:avLst/>
          </a:prstGeom>
          <a:solidFill>
            <a:srgbClr val="3336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9B4A551-B6C1-4A9E-A0EF-CCEF3B6E6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071" y="650772"/>
            <a:ext cx="3608896" cy="169099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Edward – Week 13 (2)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4609B8B-83AB-49C1-A3BB-4DC887BA57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9958" y="2428033"/>
            <a:ext cx="3607930" cy="36771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Overall code coverage at 98.23% at time of writing</a:t>
            </a:r>
          </a:p>
          <a:p>
            <a:r>
              <a:rPr lang="en-US" sz="1800" dirty="0">
                <a:solidFill>
                  <a:srgbClr val="FFFFFF"/>
                </a:solidFill>
              </a:rPr>
              <a:t>Increase of ~10% from last iteration</a:t>
            </a:r>
          </a:p>
          <a:p>
            <a:r>
              <a:rPr lang="en-US" sz="1800" dirty="0">
                <a:solidFill>
                  <a:srgbClr val="FFFFFF"/>
                </a:solidFill>
              </a:rPr>
              <a:t>No file under 90%</a:t>
            </a:r>
          </a:p>
          <a:p>
            <a:r>
              <a:rPr lang="en-US" sz="1800" dirty="0">
                <a:solidFill>
                  <a:srgbClr val="FFFFFF"/>
                </a:solidFill>
              </a:rPr>
              <a:t>No red or yellow-marked files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0E35F8-FD90-46C7-A411-D55F7711BF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829" y="343664"/>
            <a:ext cx="3887784" cy="33341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B9142D-34C6-4875-97FC-96717CFB27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008" y="370111"/>
            <a:ext cx="3642418" cy="31072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C9C7F0-DB77-4CCE-BA04-CAFC42A0DC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856" y="329932"/>
            <a:ext cx="3876356" cy="33479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AB17472-6D27-4BD8-B219-87C90A8F5E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758" y="334054"/>
            <a:ext cx="4054114" cy="32982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27D33D-454E-4737-A933-A7B94092CB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829" y="3731059"/>
            <a:ext cx="3508602" cy="29290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8268F23-642B-4E0D-9626-0D9C916D0E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590" y="3715347"/>
            <a:ext cx="3558777" cy="29290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460A1EC-36D5-4E68-8DF2-72B8DA7798B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827" y="3704306"/>
            <a:ext cx="4115197" cy="285202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86B5337-B1DD-49EF-A529-67EA0205BE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189" y="3718845"/>
            <a:ext cx="3695683" cy="305617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38124B1-BAC5-4874-B1DF-854DC4F784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65" y="172488"/>
            <a:ext cx="2930800" cy="552873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92304109-00E8-4877-8679-7523F2F8F7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68" y="544344"/>
            <a:ext cx="3256833" cy="555023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EA314C86-BA41-45F3-B1FB-758EE3C44D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07" y="871105"/>
            <a:ext cx="3744290" cy="685823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B1F23E10-D3C9-42DE-B4A4-4934C333DCD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78" y="1170206"/>
            <a:ext cx="3291407" cy="612821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81333DB7-9CBE-437C-8143-131F534603A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40" y="4412213"/>
            <a:ext cx="3657133" cy="692277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3A2FA687-C189-446B-8AE7-821B9636EDF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98" y="4820182"/>
            <a:ext cx="3230346" cy="577468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7374AB1F-E13C-4E58-9630-A1C62F86605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95" y="5104490"/>
            <a:ext cx="3469709" cy="614147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28F57593-4C7C-4C69-99A9-15CEF4F8971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846" y="5480171"/>
            <a:ext cx="3687137" cy="7112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7E22E2-8A52-4B0C-BBE6-5585B2F2241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03" y="5908105"/>
            <a:ext cx="4038805" cy="80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323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9B4A551-B6C1-4A9E-A0EF-CCEF3B6E6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Edward Lie – Week 13 (3)</a:t>
            </a:r>
            <a:b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 Progress Tasks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F257454E-4FE2-4717-8F59-6A89B561C1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dirty="0">
                <a:solidFill>
                  <a:schemeClr val="bg1"/>
                </a:solidFill>
              </a:rPr>
              <a:t>My week 14 goal is to help increase overall code coverage to 99-100% </a:t>
            </a:r>
          </a:p>
          <a:p>
            <a:pPr marL="0"/>
            <a:r>
              <a:rPr lang="en-US" dirty="0">
                <a:solidFill>
                  <a:schemeClr val="bg1"/>
                </a:solidFill>
              </a:rPr>
              <a:t>Goal is to have all files at 95%+ coverage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1A8BD3-F3E0-4115-820E-ECF7776E1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674" y="643467"/>
            <a:ext cx="5694947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017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98</Words>
  <Application>Microsoft Office PowerPoint</Application>
  <PresentationFormat>Widescreen</PresentationFormat>
  <Paragraphs>23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Edward – Week 13 (1)</vt:lpstr>
      <vt:lpstr>Edward – Week 13 (2)</vt:lpstr>
      <vt:lpstr>Edward Lie – Week 13 (3) In Progress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Edward – Week 13 (1)</dc:title>
  <dc:creator>Lie, Edward T</dc:creator>
  <cp:lastModifiedBy>Lie, Edward T</cp:lastModifiedBy>
  <cp:revision>2</cp:revision>
  <dcterms:created xsi:type="dcterms:W3CDTF">2019-04-29T05:13:45Z</dcterms:created>
  <dcterms:modified xsi:type="dcterms:W3CDTF">2019-04-29T05:25:34Z</dcterms:modified>
</cp:coreProperties>
</file>